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9"/>
  </p:notesMasterIdLst>
  <p:sldIdLst>
    <p:sldId id="266" r:id="rId2"/>
    <p:sldId id="284" r:id="rId3"/>
    <p:sldId id="285" r:id="rId4"/>
    <p:sldId id="286" r:id="rId5"/>
    <p:sldId id="287" r:id="rId6"/>
    <p:sldId id="288" r:id="rId7"/>
    <p:sldId id="268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8/23/2020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dotnet/architecture/cloud-native/introduction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icrosoft.com/en-us/dotnet/architecture/cloud-native/introduction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Cloud Native </a:t>
            </a:r>
            <a:r>
              <a:rPr lang="en-US" dirty="0" smtClean="0"/>
              <a:t>- </a:t>
            </a:r>
            <a:r>
              <a:rPr lang="en-US" dirty="0"/>
              <a:t>Explored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Design “Modern” Web Application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4095261" cy="4648199"/>
          </a:xfrm>
        </p:spPr>
        <p:txBody>
          <a:bodyPr>
            <a:normAutofit fontScale="92500" lnSpcReduction="10000"/>
          </a:bodyPr>
          <a:lstStyle/>
          <a:p>
            <a:r>
              <a:rPr lang="en-IN" dirty="0" smtClean="0"/>
              <a:t>Required </a:t>
            </a:r>
            <a:r>
              <a:rPr lang="en-IN" dirty="0" smtClean="0"/>
              <a:t>f</a:t>
            </a:r>
            <a:r>
              <a:rPr lang="en-IN" dirty="0" smtClean="0"/>
              <a:t>or start-up </a:t>
            </a:r>
          </a:p>
          <a:p>
            <a:r>
              <a:rPr lang="en-IN" dirty="0" smtClean="0"/>
              <a:t>Should be cutting edge</a:t>
            </a:r>
          </a:p>
          <a:p>
            <a:endParaRPr lang="en-IN" dirty="0"/>
          </a:p>
          <a:p>
            <a:r>
              <a:rPr lang="en-IN" dirty="0" smtClean="0"/>
              <a:t>You may design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 large core application containing </a:t>
            </a:r>
            <a:r>
              <a:rPr lang="en-US" dirty="0" smtClean="0"/>
              <a:t>all </a:t>
            </a:r>
            <a:r>
              <a:rPr lang="en-US" dirty="0"/>
              <a:t>of domain logic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And modules </a:t>
            </a:r>
            <a:r>
              <a:rPr lang="en-US" dirty="0"/>
              <a:t>such as 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/>
              <a:t>Identity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/>
              <a:t>Catalog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/>
              <a:t>Ordering</a:t>
            </a:r>
          </a:p>
          <a:p>
            <a:pPr lvl="2">
              <a:buFont typeface="Wingdings" panose="05000000000000000000" pitchFamily="2" charset="2"/>
              <a:buChar char="v"/>
            </a:pPr>
            <a:r>
              <a:rPr lang="en-US" dirty="0"/>
              <a:t>and more</a:t>
            </a:r>
          </a:p>
          <a:p>
            <a:endParaRPr lang="en-US" dirty="0"/>
          </a:p>
          <a:p>
            <a:r>
              <a:rPr lang="en-US" dirty="0"/>
              <a:t>The core app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communicates with a large relational database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exposes functionality via an HTML interface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err="1" smtClean="0"/>
              <a:t>eCommerce</a:t>
            </a:r>
            <a:r>
              <a:rPr lang="en-IN" dirty="0" smtClean="0"/>
              <a:t> App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0125" y="2088107"/>
            <a:ext cx="6924675" cy="317182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0160000" y="6109900"/>
            <a:ext cx="2743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hlinkClick r:id="rId3"/>
              </a:rPr>
              <a:t>Source : Microsoft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A monolithic </a:t>
            </a:r>
            <a:r>
              <a:rPr lang="en-IN" dirty="0"/>
              <a:t>application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800599"/>
          </a:xfrm>
        </p:spPr>
        <p:txBody>
          <a:bodyPr/>
          <a:lstStyle/>
          <a:p>
            <a:r>
              <a:rPr lang="en-US" dirty="0"/>
              <a:t>Distinct advantages:</a:t>
            </a:r>
          </a:p>
          <a:p>
            <a:pPr lvl="1"/>
            <a:r>
              <a:rPr lang="en-US" dirty="0" smtClean="0"/>
              <a:t>straightforward </a:t>
            </a:r>
            <a:r>
              <a:rPr lang="en-US" dirty="0"/>
              <a:t>to...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build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test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deploy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troubleshoot</a:t>
            </a:r>
          </a:p>
          <a:p>
            <a:pPr lvl="2">
              <a:buFont typeface="Courier New" panose="02070309020205020404" pitchFamily="49" charset="0"/>
              <a:buChar char="o"/>
            </a:pPr>
            <a:r>
              <a:rPr lang="en-US" dirty="0"/>
              <a:t>scale</a:t>
            </a:r>
          </a:p>
          <a:p>
            <a:endParaRPr lang="en-US" dirty="0"/>
          </a:p>
          <a:p>
            <a:r>
              <a:rPr lang="en-US" dirty="0">
                <a:solidFill>
                  <a:srgbClr val="FF0000"/>
                </a:solidFill>
              </a:rPr>
              <a:t>Many successful apps that exist today were created as </a:t>
            </a:r>
            <a:r>
              <a:rPr lang="en-US" dirty="0" smtClean="0">
                <a:solidFill>
                  <a:srgbClr val="FF0000"/>
                </a:solidFill>
              </a:rPr>
              <a:t>monoliths!</a:t>
            </a:r>
            <a:endParaRPr lang="en-US" dirty="0">
              <a:solidFill>
                <a:srgbClr val="FF0000"/>
              </a:solidFill>
            </a:endParaRPr>
          </a:p>
          <a:p>
            <a:endParaRPr lang="en-US" dirty="0"/>
          </a:p>
          <a:p>
            <a:r>
              <a:rPr lang="en-US" dirty="0"/>
              <a:t>The app is a hit and continues to </a:t>
            </a:r>
            <a:r>
              <a:rPr lang="en-US" dirty="0" smtClean="0"/>
              <a:t>evolve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iteration </a:t>
            </a:r>
            <a:r>
              <a:rPr lang="en-US" dirty="0"/>
              <a:t>after </a:t>
            </a:r>
            <a:r>
              <a:rPr lang="en-US" dirty="0" smtClean="0"/>
              <a:t>iteration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adding </a:t>
            </a:r>
            <a:r>
              <a:rPr lang="en-US" dirty="0"/>
              <a:t>more and more </a:t>
            </a:r>
            <a:r>
              <a:rPr lang="en-US" dirty="0" smtClean="0"/>
              <a:t>functionality</a:t>
            </a:r>
            <a:endParaRPr lang="en-US" dirty="0"/>
          </a:p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Conventional Layered Apps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795214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Monolithic Fear Cycle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495799"/>
          </a:xfrm>
        </p:spPr>
        <p:txBody>
          <a:bodyPr/>
          <a:lstStyle/>
          <a:p>
            <a:r>
              <a:rPr lang="en-US" dirty="0" smtClean="0"/>
              <a:t>At the same time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App become overwhelmingly </a:t>
            </a:r>
            <a:r>
              <a:rPr lang="en-US" dirty="0"/>
              <a:t>complicated </a:t>
            </a:r>
            <a:endParaRPr lang="en-US" dirty="0" smtClean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You started losing </a:t>
            </a:r>
            <a:r>
              <a:rPr lang="en-US" dirty="0"/>
              <a:t>control of the application</a:t>
            </a:r>
            <a:endParaRPr lang="en-IN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Team begin </a:t>
            </a:r>
            <a:r>
              <a:rPr lang="en-US" dirty="0"/>
              <a:t>to feel </a:t>
            </a:r>
            <a:r>
              <a:rPr lang="en-US" dirty="0" smtClean="0"/>
              <a:t>uncomfortable about change in application!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 smtClean="0"/>
              <a:t>Concerns: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no single person understands </a:t>
            </a:r>
            <a:r>
              <a:rPr lang="en-US" dirty="0" smtClean="0"/>
              <a:t>it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fear making changes - each change has unintended and costly side </a:t>
            </a:r>
            <a:r>
              <a:rPr lang="en-US" dirty="0" smtClean="0"/>
              <a:t>effects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new </a:t>
            </a:r>
            <a:r>
              <a:rPr lang="en-US" dirty="0"/>
              <a:t>features/fixes become tricky, time-consuming, and expensive to </a:t>
            </a:r>
            <a:r>
              <a:rPr lang="en-US" dirty="0" smtClean="0"/>
              <a:t>implement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each </a:t>
            </a:r>
            <a:r>
              <a:rPr lang="en-US" dirty="0"/>
              <a:t>release </a:t>
            </a:r>
            <a:r>
              <a:rPr lang="en-US" dirty="0" smtClean="0"/>
              <a:t>requires </a:t>
            </a:r>
            <a:r>
              <a:rPr lang="en-US" dirty="0"/>
              <a:t>a full deployment of the entire </a:t>
            </a:r>
            <a:r>
              <a:rPr lang="en-US" dirty="0" smtClean="0"/>
              <a:t>application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one </a:t>
            </a:r>
            <a:r>
              <a:rPr lang="en-US" dirty="0"/>
              <a:t>unstable component can crash the entire system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0863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Cloud-native applications</a:t>
            </a:r>
            <a:endParaRPr lang="en-IN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1563807"/>
            <a:ext cx="6838950" cy="4600575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7243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Solution</a:t>
            </a:r>
            <a:endParaRPr lang="en-IN" dirty="0"/>
          </a:p>
        </p:txBody>
      </p:sp>
      <p:sp>
        <p:nvSpPr>
          <p:cNvPr id="6" name="TextBox 5"/>
          <p:cNvSpPr txBox="1"/>
          <p:nvPr/>
        </p:nvSpPr>
        <p:spPr>
          <a:xfrm>
            <a:off x="7416800" y="6083995"/>
            <a:ext cx="27432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>
                <a:hlinkClick r:id="rId3"/>
              </a:rPr>
              <a:t>Source : Microsoft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475238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Cloud-native design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87679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Application is decomposed across a set of small isolated microservices</a:t>
            </a:r>
          </a:p>
          <a:p>
            <a:endParaRPr lang="en-US" dirty="0"/>
          </a:p>
          <a:p>
            <a:r>
              <a:rPr lang="en-US" dirty="0"/>
              <a:t>Each service is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self-contained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encapsulates its own code, data, and dependencies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deployed in a software container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managed by a container orchestrator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owns it own </a:t>
            </a:r>
            <a:r>
              <a:rPr lang="en-US" dirty="0" smtClean="0"/>
              <a:t>data store </a:t>
            </a:r>
            <a:r>
              <a:rPr lang="en-US" dirty="0"/>
              <a:t>- relational, no-</a:t>
            </a:r>
            <a:r>
              <a:rPr lang="en-US" dirty="0" err="1"/>
              <a:t>sql</a:t>
            </a:r>
            <a:r>
              <a:rPr lang="en-US" dirty="0"/>
              <a:t> or cache</a:t>
            </a:r>
          </a:p>
          <a:p>
            <a:pPr lvl="1">
              <a:buFont typeface="Courier New" panose="02070309020205020404" pitchFamily="49" charset="0"/>
              <a:buChar char="o"/>
            </a:pPr>
            <a:endParaRPr lang="en-US" dirty="0"/>
          </a:p>
          <a:p>
            <a:r>
              <a:rPr lang="en-US" dirty="0"/>
              <a:t>API Gateway </a:t>
            </a:r>
            <a:r>
              <a:rPr lang="en-US" dirty="0" smtClean="0"/>
              <a:t>service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 smtClean="0"/>
              <a:t>All </a:t>
            </a:r>
            <a:r>
              <a:rPr lang="en-US" dirty="0"/>
              <a:t>traffic routes through an API Gateway service that is responsible for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directing traffic to the core back-end services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enforcing many cross-cutting concerns</a:t>
            </a:r>
          </a:p>
          <a:p>
            <a:endParaRPr lang="en-US" dirty="0"/>
          </a:p>
          <a:p>
            <a:r>
              <a:rPr lang="en-US" dirty="0"/>
              <a:t>Application takes full advantage of the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scalability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availability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dirty="0"/>
              <a:t>resiliency </a:t>
            </a:r>
          </a:p>
          <a:p>
            <a:pPr marL="0" indent="0">
              <a:buNone/>
            </a:pPr>
            <a:r>
              <a:rPr lang="en-US" dirty="0" smtClean="0"/>
              <a:t>    features </a:t>
            </a:r>
            <a:r>
              <a:rPr lang="en-US" dirty="0"/>
              <a:t>found in modern cloud platforms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r>
              <a:rPr lang="en-IN" dirty="0" smtClean="0"/>
              <a:t>Solution explained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4679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3180</TotalTime>
  <Words>286</Words>
  <Application>Microsoft Office PowerPoint</Application>
  <PresentationFormat>Widescreen</PresentationFormat>
  <Paragraphs>72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Arial</vt:lpstr>
      <vt:lpstr>Calibri</vt:lpstr>
      <vt:lpstr>Calibri Light</vt:lpstr>
      <vt:lpstr>Courier New</vt:lpstr>
      <vt:lpstr>Helvetica</vt:lpstr>
      <vt:lpstr>Helvetica Light</vt:lpstr>
      <vt:lpstr>Wingdings</vt:lpstr>
      <vt:lpstr>Office Theme</vt:lpstr>
      <vt:lpstr>Cloud Native - Explored</vt:lpstr>
      <vt:lpstr>Design “Modern” Web Application</vt:lpstr>
      <vt:lpstr>A monolithic application</vt:lpstr>
      <vt:lpstr>Monolithic Fear Cycle</vt:lpstr>
      <vt:lpstr>Cloud-native applications</vt:lpstr>
      <vt:lpstr>Cloud-native design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227</cp:revision>
  <dcterms:created xsi:type="dcterms:W3CDTF">2018-10-16T06:13:57Z</dcterms:created>
  <dcterms:modified xsi:type="dcterms:W3CDTF">2020-08-23T09:05:21Z</dcterms:modified>
</cp:coreProperties>
</file>

<file path=docProps/thumbnail.jpeg>
</file>